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8" r:id="rId2"/>
    <p:sldId id="279" r:id="rId3"/>
    <p:sldId id="284" r:id="rId4"/>
    <p:sldId id="321" r:id="rId5"/>
    <p:sldId id="342" r:id="rId6"/>
    <p:sldId id="340" r:id="rId7"/>
    <p:sldId id="343" r:id="rId8"/>
    <p:sldId id="344" r:id="rId9"/>
    <p:sldId id="34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2124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2C077-2F3E-4749-AAB5-E723337E366D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55266-C90A-4C31-BA75-60B56C6B0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14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DB0D-1134-40AC-BD24-82A92E009ED4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170A-137C-4691-AA5A-E93D99FC9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85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DB0D-1134-40AC-BD24-82A92E009ED4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170A-137C-4691-AA5A-E93D99FC9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1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DB0D-1134-40AC-BD24-82A92E009ED4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170A-137C-4691-AA5A-E93D99FC9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95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DB0D-1134-40AC-BD24-82A92E009ED4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170A-137C-4691-AA5A-E93D99FC9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53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DB0D-1134-40AC-BD24-82A92E009ED4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170A-137C-4691-AA5A-E93D99FC9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15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DB0D-1134-40AC-BD24-82A92E009ED4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170A-137C-4691-AA5A-E93D99FC9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44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DB0D-1134-40AC-BD24-82A92E009ED4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170A-137C-4691-AA5A-E93D99FC9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64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DB0D-1134-40AC-BD24-82A92E009ED4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170A-137C-4691-AA5A-E93D99FC9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18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DB0D-1134-40AC-BD24-82A92E009ED4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170A-137C-4691-AA5A-E93D99FC9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26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DB0D-1134-40AC-BD24-82A92E009ED4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170A-137C-4691-AA5A-E93D99FC9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2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DB0D-1134-40AC-BD24-82A92E009ED4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170A-137C-4691-AA5A-E93D99FC9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94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EDB0D-1134-40AC-BD24-82A92E009ED4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0170A-137C-4691-AA5A-E93D99FC9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1321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205038"/>
            <a:ext cx="7772400" cy="2447925"/>
          </a:xfrm>
        </p:spPr>
        <p:txBody>
          <a:bodyPr/>
          <a:lstStyle/>
          <a:p>
            <a:pPr eaLnBrk="1" hangingPunct="1"/>
            <a:r>
              <a:rPr lang="en-GB" altLang="en-US" sz="4000" dirty="0" smtClean="0">
                <a:solidFill>
                  <a:schemeClr val="bg1"/>
                </a:solidFill>
              </a:rPr>
              <a:t/>
            </a:r>
            <a:br>
              <a:rPr lang="en-GB" altLang="en-US" sz="4000" dirty="0" smtClean="0">
                <a:solidFill>
                  <a:schemeClr val="bg1"/>
                </a:solidFill>
              </a:rPr>
            </a:br>
            <a:r>
              <a:rPr lang="en-GB" altLang="en-US" sz="4000" dirty="0" smtClean="0">
                <a:solidFill>
                  <a:schemeClr val="bg1"/>
                </a:solidFill>
              </a:rPr>
              <a:t/>
            </a:r>
            <a:br>
              <a:rPr lang="en-GB" altLang="en-US" sz="4000" dirty="0" smtClean="0">
                <a:solidFill>
                  <a:schemeClr val="bg1"/>
                </a:solidFill>
              </a:rPr>
            </a:br>
            <a:endParaRPr lang="en-GB" altLang="en-US" sz="4000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5638" y="4437063"/>
            <a:ext cx="8459787" cy="2160587"/>
          </a:xfrm>
        </p:spPr>
        <p:txBody>
          <a:bodyPr/>
          <a:lstStyle/>
          <a:p>
            <a:pPr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CCFF"/>
              </a:buClr>
              <a:buSzPct val="100000"/>
              <a:defRPr/>
            </a:pPr>
            <a:r>
              <a:rPr lang="en-GB" sz="4000" b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aiandra GD" pitchFamily="34" charset="0"/>
                <a:ea typeface="MS Gothic" charset="-128"/>
              </a:rPr>
              <a:t>With Christ in our hearts, together we grow</a:t>
            </a:r>
            <a:endParaRPr lang="en-GB" sz="4000" b="1" dirty="0"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Maiandra GD" pitchFamily="34" charset="0"/>
              <a:ea typeface="MS Gothic" charset="-128"/>
            </a:endParaRPr>
          </a:p>
        </p:txBody>
      </p:sp>
      <p:sp>
        <p:nvSpPr>
          <p:cNvPr id="2052" name="AutoShape 7" descr="https://pod51050.outlook.com/owa/service.svc/s/GetFileAttachment?id=AAMkAGQxMWQyNTFiLWM2NDktNDk2OC1hMmRiLTQ4MTI4MjJhNjYzNQBGAAAAAABtW68DkHVESINcvi5j82pMBwB9O9K0wOvjSpvh5AYcxfvVAACdi%2B6VAAB9O9K0wOvjSpvh5AYcxfvVAACdi%2B6WAAABEgAQACgHnIQGNS5HnPYpBlwIlC8%3D&amp;isImagePreview=True&amp;X-OWA-CANARY=RW0zKe_zRkumAW9hC-vgm_ZHzGsuOdEImlLkCvMIrekyu-f-6IOPglabNrNcy0S1GYA0USYe-0Y.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3" name="AutoShape 9" descr="https://pod51050.outlook.com/owa/service.svc/s/GetFileAttachment?id=AAMkAGQxMWQyNTFiLWM2NDktNDk2OC1hMmRiLTQ4MTI4MjJhNjYzNQBGAAAAAABtW68DkHVESINcvi5j82pMBwB9O9K0wOvjSpvh5AYcxfvVAACdi%2B6VAAB9O9K0wOvjSpvh5AYcxfvVAACdi%2B6WAAABEgAQACgHnIQGNS5HnPYpBlwIlC8%3D&amp;isImagePreview=True&amp;X-OWA-CANARY=RW0zKe_zRkumAW9hC-vgm_ZHzGsuOdEImlLkCvMIrekyu-f-6IOPglabNrNcy0S1GYA0USYe-0Y.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4" name="AutoShape 11" descr="https://pod51050.outlook.com/owa/service.svc/s/GetFileAttachment?id=AAMkAGQxMWQyNTFiLWM2NDktNDk2OC1hMmRiLTQ4MTI4MjJhNjYzNQBGAAAAAABtW68DkHVESINcvi5j82pMBwB9O9K0wOvjSpvh5AYcxfvVAACdi%2B6VAAB9O9K0wOvjSpvh5AYcxfvVAACdi%2B6WAAABEgAQACgHnIQGNS5HnPYpBlwIlC8%3D&amp;isImagePreview=True&amp;X-OWA-CANARY=RW0zKe_zRkumAW9hC-vgm_ZHzGsuOdEImlLkCvMIrekyu-f-6IOPglabNrNcy0S1GYA0USYe-0Y.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5" name="AutoShape 13" descr="https://pod51050.outlook.com/owa/service.svc/s/GetFileAttachment?id=AAMkAGQxMWQyNTFiLWM2NDktNDk2OC1hMmRiLTQ4MTI4MjJhNjYzNQBGAAAAAABtW68DkHVESINcvi5j82pMBwB9O9K0wOvjSpvh5AYcxfvVAACdi%2B6VAAB9O9K0wOvjSpvh5AYcxfvVAACdi%2B6WAAABEgAQACgHnIQGNS5HnPYpBlwIlC8%3D&amp;isImagePreview=True&amp;X-OWA-CANARY=RW0zKe_zRkumAW9hC-vgm_ZHzGsuOdEImlLkCvMIrekyu-f-6IOPglabNrNcy0S1GYA0USYe-0Y.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6" name="AutoShape 15" descr="https://pod51050.outlook.com/owa/service.svc/s/GetFileAttachment?id=AAMkAGQxMWQyNTFiLWM2NDktNDk2OC1hMmRiLTQ4MTI4MjJhNjYzNQBGAAAAAABtW68DkHVESINcvi5j82pMBwB9O9K0wOvjSpvh5AYcxfvVAACdi%2B6VAAB9O9K0wOvjSpvh5AYcxfvVAACdi%2B6WAAABEgAQACgHnIQGNS5HnPYpBlwIlC8%3D&amp;isImagePreview=True&amp;X-OWA-CANARY=RW0zKe_zRkumAW9hC-vgm_ZHzGsuOdEImlLkCvMIrekyu-f-6IOPglabNrNcy0S1GYA0USYe-0Y."/>
          <p:cNvSpPr>
            <a:spLocks noChangeAspect="1" noChangeArrowheads="1"/>
          </p:cNvSpPr>
          <p:nvPr/>
        </p:nvSpPr>
        <p:spPr bwMode="auto">
          <a:xfrm>
            <a:off x="673100" y="4730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7" name="Rectangle 1"/>
          <p:cNvSpPr>
            <a:spLocks noChangeArrowheads="1"/>
          </p:cNvSpPr>
          <p:nvPr/>
        </p:nvSpPr>
        <p:spPr bwMode="auto">
          <a:xfrm>
            <a:off x="3690185" y="422275"/>
            <a:ext cx="1763624" cy="50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0"/>
              </a:spcBef>
              <a:buClr>
                <a:srgbClr val="FFCCFF"/>
              </a:buClr>
              <a:buFontTx/>
              <a:buNone/>
            </a:pPr>
            <a:r>
              <a:rPr lang="en-GB" altLang="en-US" sz="2800" b="1" dirty="0" smtClean="0">
                <a:latin typeface="Maiandra GD" pitchFamily="34" charset="0"/>
              </a:rPr>
              <a:t>May 2016</a:t>
            </a:r>
            <a:endParaRPr lang="en-GB" altLang="en-US" sz="2800" b="1" dirty="0">
              <a:latin typeface="Maiandra GD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7020" y="1556792"/>
            <a:ext cx="2034213" cy="233488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7827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453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41350" y="115888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GB" sz="40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aiandra GD" pitchFamily="34" charset="0"/>
                <a:ea typeface="MS Gothic" charset="-128"/>
              </a:rPr>
              <a:t>Welcome to our ‘Values’ assembly</a:t>
            </a:r>
            <a:r>
              <a:rPr lang="en-GB" sz="28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aiandra GD" pitchFamily="34" charset="0"/>
                <a:ea typeface="MS Gothic" charset="-128"/>
              </a:rPr>
              <a:t/>
            </a:r>
            <a:br>
              <a:rPr lang="en-GB" sz="28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aiandra GD" pitchFamily="34" charset="0"/>
                <a:ea typeface="MS Gothic" charset="-128"/>
              </a:rPr>
            </a:br>
            <a:endParaRPr lang="en-GB" altLang="en-US" sz="2800" b="1" u="sng" dirty="0" smtClean="0">
              <a:solidFill>
                <a:schemeClr val="bg1"/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11188" y="3573463"/>
            <a:ext cx="8137525" cy="5759450"/>
          </a:xfrm>
        </p:spPr>
        <p:txBody>
          <a:bodyPr/>
          <a:lstStyle/>
          <a:p>
            <a:pPr>
              <a:defRPr/>
            </a:pPr>
            <a:r>
              <a:rPr lang="en-GB" sz="5400" b="1" i="1" dirty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aiandra GD" pitchFamily="34" charset="0"/>
                <a:ea typeface="MS Gothic" charset="-128"/>
              </a:rPr>
              <a:t>A value is a principle that guides </a:t>
            </a:r>
            <a:r>
              <a:rPr lang="en-GB" sz="5400" b="1" i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aiandra GD" pitchFamily="34" charset="0"/>
                <a:ea typeface="MS Gothic" charset="-128"/>
              </a:rPr>
              <a:t>behaviour</a:t>
            </a:r>
          </a:p>
          <a:p>
            <a:pPr>
              <a:defRPr/>
            </a:pPr>
            <a:r>
              <a:rPr lang="en-GB" sz="5400" b="1" i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aiandra GD" pitchFamily="34" charset="0"/>
                <a:ea typeface="MS Gothic" charset="-128"/>
              </a:rPr>
              <a:t>Week 3</a:t>
            </a:r>
            <a:endParaRPr lang="en-GB" sz="5400" b="1" i="1" dirty="0"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Maiandra GD" pitchFamily="34" charset="0"/>
              <a:ea typeface="MS Gothic" charset="-128"/>
            </a:endParaRPr>
          </a:p>
          <a:p>
            <a:pPr>
              <a:defRPr/>
            </a:pPr>
            <a:endParaRPr lang="en-US" altLang="en-US" sz="2800" dirty="0" smtClean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020" y="1268760"/>
            <a:ext cx="2034213" cy="233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0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en-GB" sz="3600" dirty="0" smtClean="0"/>
              <a:t>Values that have been discussed so far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1700808"/>
            <a:ext cx="6400800" cy="1752600"/>
          </a:xfrm>
        </p:spPr>
        <p:txBody>
          <a:bodyPr>
            <a:noAutofit/>
          </a:bodyPr>
          <a:lstStyle/>
          <a:p>
            <a:r>
              <a:rPr lang="en-GB" sz="2800" dirty="0" smtClean="0"/>
              <a:t>Peace</a:t>
            </a:r>
          </a:p>
          <a:p>
            <a:r>
              <a:rPr lang="en-GB" sz="2800" dirty="0" smtClean="0"/>
              <a:t>Courage</a:t>
            </a:r>
          </a:p>
          <a:p>
            <a:r>
              <a:rPr lang="en-GB" sz="2800" dirty="0" smtClean="0"/>
              <a:t>Hope</a:t>
            </a:r>
          </a:p>
          <a:p>
            <a:r>
              <a:rPr lang="en-GB" sz="2800" dirty="0" smtClean="0"/>
              <a:t>Equality</a:t>
            </a:r>
          </a:p>
          <a:p>
            <a:r>
              <a:rPr lang="en-GB" sz="2800" dirty="0" smtClean="0"/>
              <a:t>Compassion</a:t>
            </a:r>
          </a:p>
          <a:p>
            <a:r>
              <a:rPr lang="en-GB" sz="2800" dirty="0" smtClean="0"/>
              <a:t>Love</a:t>
            </a:r>
          </a:p>
          <a:p>
            <a:r>
              <a:rPr lang="en-GB" sz="2800" dirty="0" smtClean="0"/>
              <a:t>Trust</a:t>
            </a:r>
          </a:p>
          <a:p>
            <a:r>
              <a:rPr lang="en-GB" sz="2800" dirty="0" smtClean="0"/>
              <a:t>Respect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8017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en-GB" dirty="0" smtClean="0"/>
              <a:t>In May we will be exploring: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400800" cy="1752600"/>
          </a:xfrm>
        </p:spPr>
        <p:txBody>
          <a:bodyPr>
            <a:normAutofit/>
          </a:bodyPr>
          <a:lstStyle/>
          <a:p>
            <a:r>
              <a:rPr lang="en-GB" sz="9600" dirty="0" smtClean="0"/>
              <a:t>Self-Belief</a:t>
            </a:r>
            <a:endParaRPr lang="en-GB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1988840"/>
            <a:ext cx="4395597" cy="237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33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88641"/>
            <a:ext cx="7772400" cy="43204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098" name="Picture 2" descr="http://www.oneoctopus.com/wp-content/uploads/2014/05/self-belie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7776864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41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en-GB" dirty="0" smtClean="0"/>
              <a:t>Prayer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7088832" cy="3865984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/>
              <a:t>Dear God,</a:t>
            </a:r>
            <a:br>
              <a:rPr lang="en-GB" b="1" dirty="0"/>
            </a:br>
            <a:r>
              <a:rPr lang="en-GB" b="1" dirty="0" smtClean="0"/>
              <a:t>I am thankful that my life has purpose and meaning. You have made me unique and special. There is nobody on earth exactly like me.</a:t>
            </a:r>
          </a:p>
          <a:p>
            <a:r>
              <a:rPr lang="en-GB" b="1" dirty="0" smtClean="0"/>
              <a:t>Thank you for seeing the good in me. Help me to become everything you want me to become. God, I am created in your image. Help me to be happy with the way I am made and appreciate the unique qualities and gifts you have given me.</a:t>
            </a:r>
          </a:p>
          <a:p>
            <a:r>
              <a:rPr lang="en-GB" b="1" dirty="0" smtClean="0"/>
              <a:t>Amen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542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indsetdaily.com/wp-content/uploads/2014/03/Self-Belie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280920" cy="590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94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sp.yimg.com/xj/th?id=OIP.M958de1a11040bcb920fa731023953a17o0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8136904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12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cluster2.hostgator.co.in/files/writeable/uploads/hostgator69776/image/selfconfidence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8561015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33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56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</vt:lpstr>
      <vt:lpstr>Welcome to our ‘Values’ assembly </vt:lpstr>
      <vt:lpstr>Values that have been discussed so far:</vt:lpstr>
      <vt:lpstr>In May we will be exploring:</vt:lpstr>
      <vt:lpstr>PowerPoint Presentation</vt:lpstr>
      <vt:lpstr>Prayer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Year of Mercy</dc:title>
  <dc:creator>Ann Fowler</dc:creator>
  <cp:lastModifiedBy>Nick Stopps</cp:lastModifiedBy>
  <cp:revision>58</cp:revision>
  <dcterms:created xsi:type="dcterms:W3CDTF">2015-11-23T10:10:03Z</dcterms:created>
  <dcterms:modified xsi:type="dcterms:W3CDTF">2016-06-08T10:07:48Z</dcterms:modified>
</cp:coreProperties>
</file>