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250" autoAdjust="0"/>
  </p:normalViewPr>
  <p:slideViewPr>
    <p:cSldViewPr>
      <p:cViewPr>
        <p:scale>
          <a:sx n="75" d="100"/>
          <a:sy n="75" d="100"/>
        </p:scale>
        <p:origin x="-2712" y="-82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61C7F-3D87-43C4-8319-BFE0FC0A3C30}" type="datetimeFigureOut">
              <a:rPr lang="en-GB" smtClean="0"/>
              <a:t>20/07/2018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ED442-A2DB-4B03-8112-81731A6668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07771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61C7F-3D87-43C4-8319-BFE0FC0A3C30}" type="datetimeFigureOut">
              <a:rPr lang="en-GB" smtClean="0"/>
              <a:t>20/07/2018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ED442-A2DB-4B03-8112-81731A6668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87347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61C7F-3D87-43C4-8319-BFE0FC0A3C30}" type="datetimeFigureOut">
              <a:rPr lang="en-GB" smtClean="0"/>
              <a:t>20/07/2018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ED442-A2DB-4B03-8112-81731A6668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10318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61C7F-3D87-43C4-8319-BFE0FC0A3C30}" type="datetimeFigureOut">
              <a:rPr lang="en-GB" smtClean="0"/>
              <a:t>20/07/2018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ED442-A2DB-4B03-8112-81731A6668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20056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61C7F-3D87-43C4-8319-BFE0FC0A3C30}" type="datetimeFigureOut">
              <a:rPr lang="en-GB" smtClean="0"/>
              <a:t>20/07/2018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ED442-A2DB-4B03-8112-81731A6668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01478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61C7F-3D87-43C4-8319-BFE0FC0A3C30}" type="datetimeFigureOut">
              <a:rPr lang="en-GB" smtClean="0"/>
              <a:t>20/07/2018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ED442-A2DB-4B03-8112-81731A6668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7992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61C7F-3D87-43C4-8319-BFE0FC0A3C30}" type="datetimeFigureOut">
              <a:rPr lang="en-GB" smtClean="0"/>
              <a:t>20/07/2018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ED442-A2DB-4B03-8112-81731A6668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0871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61C7F-3D87-43C4-8319-BFE0FC0A3C30}" type="datetimeFigureOut">
              <a:rPr lang="en-GB" smtClean="0"/>
              <a:t>20/07/2018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ED442-A2DB-4B03-8112-81731A6668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0154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61C7F-3D87-43C4-8319-BFE0FC0A3C30}" type="datetimeFigureOut">
              <a:rPr lang="en-GB" smtClean="0"/>
              <a:t>20/07/2018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ED442-A2DB-4B03-8112-81731A6668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98120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61C7F-3D87-43C4-8319-BFE0FC0A3C30}" type="datetimeFigureOut">
              <a:rPr lang="en-GB" smtClean="0"/>
              <a:t>20/07/2018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ED442-A2DB-4B03-8112-81731A6668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50485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61C7F-3D87-43C4-8319-BFE0FC0A3C30}" type="datetimeFigureOut">
              <a:rPr lang="en-GB" smtClean="0"/>
              <a:t>20/07/2018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ED442-A2DB-4B03-8112-81731A6668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51668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361C7F-3D87-43C4-8319-BFE0FC0A3C30}" type="datetimeFigureOut">
              <a:rPr lang="en-GB" smtClean="0"/>
              <a:t>20/07/2018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8ED442-A2DB-4B03-8112-81731A6668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80039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564904"/>
            <a:ext cx="8229600" cy="1143000"/>
          </a:xfrm>
        </p:spPr>
        <p:txBody>
          <a:bodyPr>
            <a:noAutofit/>
          </a:bodyPr>
          <a:lstStyle/>
          <a:p>
            <a:r>
              <a:rPr lang="en-GB" sz="7200" dirty="0" smtClean="0">
                <a:solidFill>
                  <a:schemeClr val="bg1"/>
                </a:solidFill>
              </a:rPr>
              <a:t>HOUSE POINTS</a:t>
            </a:r>
            <a:br>
              <a:rPr lang="en-GB" sz="7200" dirty="0" smtClean="0">
                <a:solidFill>
                  <a:schemeClr val="bg1"/>
                </a:solidFill>
              </a:rPr>
            </a:br>
            <a:r>
              <a:rPr lang="en-GB" sz="7200" dirty="0" smtClean="0">
                <a:solidFill>
                  <a:schemeClr val="bg1"/>
                </a:solidFill>
              </a:rPr>
              <a:t>THE RESULTS!</a:t>
            </a:r>
            <a:endParaRPr lang="en-GB" sz="7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0256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188640"/>
            <a:ext cx="7772400" cy="1470025"/>
          </a:xfrm>
        </p:spPr>
        <p:txBody>
          <a:bodyPr/>
          <a:lstStyle/>
          <a:p>
            <a:r>
              <a:rPr lang="en-GB" b="1" u="sng" dirty="0" smtClean="0"/>
              <a:t>House Point Results</a:t>
            </a:r>
            <a:br>
              <a:rPr lang="en-GB" b="1" u="sng" dirty="0" smtClean="0"/>
            </a:br>
            <a:r>
              <a:rPr lang="en-GB" b="1" u="sng" dirty="0" smtClean="0"/>
              <a:t>Summer Term 2018</a:t>
            </a:r>
            <a:endParaRPr lang="en-GB" b="1" u="sng" dirty="0"/>
          </a:p>
        </p:txBody>
      </p:sp>
      <p:sp>
        <p:nvSpPr>
          <p:cNvPr id="4" name="TextBox 3"/>
          <p:cNvSpPr txBox="1"/>
          <p:nvPr/>
        </p:nvSpPr>
        <p:spPr>
          <a:xfrm>
            <a:off x="496727" y="5949276"/>
            <a:ext cx="62869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/>
              <a:t>4</a:t>
            </a:r>
            <a:r>
              <a:rPr lang="en-GB" sz="3200" baseline="30000" dirty="0" smtClean="0"/>
              <a:t>th</a:t>
            </a:r>
            <a:endParaRPr lang="en-GB" sz="3200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3059832" y="5949274"/>
            <a:ext cx="62978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/>
              <a:t>3</a:t>
            </a:r>
            <a:r>
              <a:rPr lang="en-GB" sz="3200" baseline="30000" dirty="0" smtClean="0"/>
              <a:t>rd</a:t>
            </a:r>
            <a:endParaRPr lang="en-GB" sz="3200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5615185" y="5949280"/>
            <a:ext cx="68159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/>
              <a:t>2</a:t>
            </a:r>
            <a:r>
              <a:rPr lang="en-GB" sz="3200" baseline="30000" dirty="0" smtClean="0"/>
              <a:t>nd</a:t>
            </a:r>
            <a:endParaRPr lang="en-GB" sz="3200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8028384" y="5949275"/>
            <a:ext cx="58875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/>
              <a:t>1</a:t>
            </a:r>
            <a:r>
              <a:rPr lang="en-GB" sz="3200" baseline="30000" dirty="0" smtClean="0"/>
              <a:t>st</a:t>
            </a:r>
            <a:endParaRPr lang="en-GB" sz="3200" dirty="0"/>
          </a:p>
        </p:txBody>
      </p:sp>
      <p:sp>
        <p:nvSpPr>
          <p:cNvPr id="8" name="Rectangle 7"/>
          <p:cNvSpPr/>
          <p:nvPr/>
        </p:nvSpPr>
        <p:spPr>
          <a:xfrm>
            <a:off x="395536" y="4653136"/>
            <a:ext cx="1080120" cy="129613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2834666" y="3861048"/>
            <a:ext cx="1080120" cy="20882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5415923" y="3068960"/>
            <a:ext cx="1080120" cy="288031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7782699" y="2348880"/>
            <a:ext cx="1080120" cy="36004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Box 11"/>
          <p:cNvSpPr txBox="1"/>
          <p:nvPr/>
        </p:nvSpPr>
        <p:spPr>
          <a:xfrm>
            <a:off x="395536" y="4005063"/>
            <a:ext cx="101822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/>
              <a:t>9950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710121" y="3079843"/>
            <a:ext cx="132921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/>
              <a:t>10,814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291378" y="2336125"/>
            <a:ext cx="132921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/>
              <a:t>10,932</a:t>
            </a:r>
            <a:endParaRPr lang="en-GB" sz="3200" dirty="0"/>
          </a:p>
        </p:txBody>
      </p:sp>
      <p:sp>
        <p:nvSpPr>
          <p:cNvPr id="15" name="TextBox 14"/>
          <p:cNvSpPr txBox="1"/>
          <p:nvPr/>
        </p:nvSpPr>
        <p:spPr>
          <a:xfrm>
            <a:off x="7658154" y="1628800"/>
            <a:ext cx="132921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/>
              <a:t>10,996</a:t>
            </a:r>
            <a:endParaRPr lang="en-GB" sz="3200" dirty="0"/>
          </a:p>
        </p:txBody>
      </p:sp>
      <p:sp>
        <p:nvSpPr>
          <p:cNvPr id="16" name="Rectangle 15"/>
          <p:cNvSpPr/>
          <p:nvPr/>
        </p:nvSpPr>
        <p:spPr>
          <a:xfrm>
            <a:off x="395536" y="4653136"/>
            <a:ext cx="1080120" cy="1296138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St Andrew</a:t>
            </a:r>
            <a:endParaRPr lang="en-GB" dirty="0"/>
          </a:p>
        </p:txBody>
      </p:sp>
      <p:sp>
        <p:nvSpPr>
          <p:cNvPr id="17" name="Rectangle 16"/>
          <p:cNvSpPr/>
          <p:nvPr/>
        </p:nvSpPr>
        <p:spPr>
          <a:xfrm>
            <a:off x="2834666" y="3861048"/>
            <a:ext cx="1080120" cy="208822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St David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5415923" y="3068960"/>
            <a:ext cx="1080120" cy="288031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St George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7782699" y="2336125"/>
            <a:ext cx="1080120" cy="3613155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St Patrick</a:t>
            </a:r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1385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 animBg="1"/>
      <p:bldP spid="9" grpId="0" animBg="1"/>
      <p:bldP spid="10" grpId="0" animBg="1"/>
      <p:bldP spid="11" grpId="0" animBg="1"/>
      <p:bldP spid="12" grpId="0"/>
      <p:bldP spid="13" grpId="0"/>
      <p:bldP spid="14" grpId="0"/>
      <p:bldP spid="15" grpId="0"/>
      <p:bldP spid="16" grpId="0" animBg="1"/>
      <p:bldP spid="17" grpId="0" animBg="1"/>
      <p:bldP spid="18" grpId="0" animBg="1"/>
      <p:bldP spid="2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18864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GB" b="1" u="sng" dirty="0" smtClean="0"/>
              <a:t>House Point Results</a:t>
            </a:r>
            <a:br>
              <a:rPr lang="en-GB" b="1" u="sng" dirty="0" smtClean="0"/>
            </a:br>
            <a:r>
              <a:rPr lang="en-GB" b="1" u="sng" dirty="0" smtClean="0"/>
              <a:t>Whole Year 2017 – 2018</a:t>
            </a:r>
            <a:br>
              <a:rPr lang="en-GB" b="1" u="sng" dirty="0" smtClean="0"/>
            </a:br>
            <a:endParaRPr lang="en-GB" b="1" u="sng" dirty="0"/>
          </a:p>
        </p:txBody>
      </p:sp>
      <p:sp>
        <p:nvSpPr>
          <p:cNvPr id="4" name="TextBox 3"/>
          <p:cNvSpPr txBox="1"/>
          <p:nvPr/>
        </p:nvSpPr>
        <p:spPr>
          <a:xfrm>
            <a:off x="496727" y="5949276"/>
            <a:ext cx="62869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/>
              <a:t>4</a:t>
            </a:r>
            <a:r>
              <a:rPr lang="en-GB" sz="3200" baseline="30000" dirty="0" smtClean="0"/>
              <a:t>th</a:t>
            </a:r>
            <a:endParaRPr lang="en-GB" sz="3200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3059832" y="5949274"/>
            <a:ext cx="62978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/>
              <a:t>3</a:t>
            </a:r>
            <a:r>
              <a:rPr lang="en-GB" sz="3200" baseline="30000" dirty="0" smtClean="0"/>
              <a:t>rd</a:t>
            </a:r>
            <a:endParaRPr lang="en-GB" sz="3200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5615185" y="5949280"/>
            <a:ext cx="68159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/>
              <a:t>2</a:t>
            </a:r>
            <a:r>
              <a:rPr lang="en-GB" sz="3200" baseline="30000" dirty="0" smtClean="0"/>
              <a:t>nd</a:t>
            </a:r>
            <a:endParaRPr lang="en-GB" sz="3200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8028384" y="5949275"/>
            <a:ext cx="58875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/>
              <a:t>1</a:t>
            </a:r>
            <a:r>
              <a:rPr lang="en-GB" sz="3200" baseline="30000" dirty="0" smtClean="0"/>
              <a:t>st</a:t>
            </a:r>
            <a:endParaRPr lang="en-GB" sz="3200" dirty="0"/>
          </a:p>
        </p:txBody>
      </p:sp>
      <p:sp>
        <p:nvSpPr>
          <p:cNvPr id="8" name="Rectangle 7"/>
          <p:cNvSpPr/>
          <p:nvPr/>
        </p:nvSpPr>
        <p:spPr>
          <a:xfrm>
            <a:off x="395536" y="4653136"/>
            <a:ext cx="1080120" cy="129613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2834666" y="3861048"/>
            <a:ext cx="1080120" cy="20882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5415923" y="3068960"/>
            <a:ext cx="1080120" cy="288031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7782699" y="2348880"/>
            <a:ext cx="1080120" cy="36004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Box 11"/>
          <p:cNvSpPr txBox="1"/>
          <p:nvPr/>
        </p:nvSpPr>
        <p:spPr>
          <a:xfrm>
            <a:off x="270991" y="4005063"/>
            <a:ext cx="132921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/>
              <a:t>20,493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710121" y="3068960"/>
            <a:ext cx="132921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/>
              <a:t>20,563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291378" y="2348880"/>
            <a:ext cx="132921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/>
              <a:t>20,736</a:t>
            </a:r>
            <a:endParaRPr lang="en-GB" sz="3200" dirty="0"/>
          </a:p>
        </p:txBody>
      </p:sp>
      <p:sp>
        <p:nvSpPr>
          <p:cNvPr id="15" name="TextBox 14"/>
          <p:cNvSpPr txBox="1"/>
          <p:nvPr/>
        </p:nvSpPr>
        <p:spPr>
          <a:xfrm>
            <a:off x="7658154" y="1628800"/>
            <a:ext cx="132921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/>
              <a:t>21,696</a:t>
            </a:r>
            <a:endParaRPr lang="en-GB" sz="3200" dirty="0"/>
          </a:p>
        </p:txBody>
      </p:sp>
      <p:sp>
        <p:nvSpPr>
          <p:cNvPr id="16" name="Rectangle 15"/>
          <p:cNvSpPr/>
          <p:nvPr/>
        </p:nvSpPr>
        <p:spPr>
          <a:xfrm>
            <a:off x="395536" y="4653136"/>
            <a:ext cx="1080120" cy="129613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St George</a:t>
            </a:r>
            <a:endParaRPr lang="en-GB" dirty="0"/>
          </a:p>
        </p:txBody>
      </p:sp>
      <p:sp>
        <p:nvSpPr>
          <p:cNvPr id="17" name="Rectangle 16"/>
          <p:cNvSpPr/>
          <p:nvPr/>
        </p:nvSpPr>
        <p:spPr>
          <a:xfrm>
            <a:off x="2834666" y="3861048"/>
            <a:ext cx="1080120" cy="208822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St Patrick</a:t>
            </a:r>
            <a:endParaRPr lang="en-GB" dirty="0"/>
          </a:p>
        </p:txBody>
      </p:sp>
      <p:sp>
        <p:nvSpPr>
          <p:cNvPr id="18" name="Rectangle 17"/>
          <p:cNvSpPr/>
          <p:nvPr/>
        </p:nvSpPr>
        <p:spPr>
          <a:xfrm>
            <a:off x="5415923" y="3068960"/>
            <a:ext cx="1080120" cy="2880314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bg1"/>
                </a:solidFill>
              </a:rPr>
              <a:t>St Andrew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7782699" y="2336125"/>
            <a:ext cx="1080120" cy="361315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St David</a:t>
            </a:r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8838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 animBg="1"/>
      <p:bldP spid="9" grpId="0" animBg="1"/>
      <p:bldP spid="10" grpId="0" animBg="1"/>
      <p:bldP spid="11" grpId="0" animBg="1"/>
      <p:bldP spid="12" grpId="0"/>
      <p:bldP spid="13" grpId="0"/>
      <p:bldP spid="14" grpId="0"/>
      <p:bldP spid="15" grpId="0"/>
      <p:bldP spid="16" grpId="0" animBg="1"/>
      <p:bldP spid="17" grpId="0" animBg="1"/>
      <p:bldP spid="18" grpId="0" animBg="1"/>
      <p:bldP spid="20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40</Words>
  <Application>Microsoft Office PowerPoint</Application>
  <PresentationFormat>On-screen Show (4:3)</PresentationFormat>
  <Paragraphs>27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HOUSE POINTS THE RESULTS!</vt:lpstr>
      <vt:lpstr>House Point Results Summer Term 2018</vt:lpstr>
      <vt:lpstr>House Point Results Whole Year 2017 – 2018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House Point Results Autumn Term 2016</dc:title>
  <dc:creator>Nick</dc:creator>
  <cp:lastModifiedBy>Louise Woods</cp:lastModifiedBy>
  <cp:revision>8</cp:revision>
  <dcterms:created xsi:type="dcterms:W3CDTF">2016-12-19T00:19:35Z</dcterms:created>
  <dcterms:modified xsi:type="dcterms:W3CDTF">2018-07-20T09:42:28Z</dcterms:modified>
</cp:coreProperties>
</file>